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3" r:id="rId6"/>
    <p:sldId id="261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2653"/>
  </p:normalViewPr>
  <p:slideViewPr>
    <p:cSldViewPr snapToGrid="0">
      <p:cViewPr varScale="1">
        <p:scale>
          <a:sx n="118" d="100"/>
          <a:sy n="118" d="100"/>
        </p:scale>
        <p:origin x="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7341F-FB5F-CB43-8CE8-1A4E9AA0D51C}" type="datetimeFigureOut">
              <a:rPr lang="en-US" smtClean="0"/>
              <a:t>5/9/24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1121F-5516-4B47-9D82-60170F38EB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many cities in Oregon are within a 2 hour drive of Eugene (at 60 mph)? Answer should be 124 if using isochrones or 179/181 if using node solution.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many cities in Oregon are within a 2 hour drive of Eugene (at 60 mph)? Answer should be 124 if using isochrones or 179/181 if using node solution.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0873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many cities in Oregon are within a 2 hour drive of Eugene (at 60 mph)? Answer should be 124 if using isochrones or 179/181 if using node solution.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9015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Highest range in air temperature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5167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Urban expansion and cropland between 1992 and 2015 – Nature Sustainability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5471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Urban expansion and cropland between 1992 and 2015 – Nature Sustainability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8213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Urban expansion and cropland between 1992 and 2015 – Nature Sustainability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8615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Urban expansion and cropland between 1992 and 2015 – Nature Sustainability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094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716B-3DD1-E8C5-4D7F-856E369BB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9BABE-E9FF-D9DE-9F17-74B099C75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B66C5-2E0D-F691-1928-6C6171E79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52A03-DF01-A24C-AF26-2FE80AA21EFF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1EE1B-6455-5DEC-799F-569391521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3EEB3-BA58-B5DB-CB5F-91E1D4436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CE04-E0B5-3242-A4E2-A51E0F7A8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11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71BB9-A76C-16B9-1B1B-F3D19F4A6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705837-9067-9C01-7183-6297EE014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6D646-E25C-8B95-C9CB-7ADC95E4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52A03-DF01-A24C-AF26-2FE80AA21EFF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FDA98-EAB8-05FD-14A6-5A6A67C83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28FD2-C78A-B66B-BA85-4487CD11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CE04-E0B5-3242-A4E2-A51E0F7A8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7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2C1A9E-CDB8-5FF6-AA89-87D2CB6EAE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9DA04-1EC3-F2AE-42FD-B92B34FBA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95D6C-C3FC-316E-9DCD-1A0489E23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52A03-DF01-A24C-AF26-2FE80AA21EFF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6A76E-D034-B91C-36BD-7F3EA952F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21D22-407A-9748-2D39-EEB4825B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CE04-E0B5-3242-A4E2-A51E0F7A8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76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791F-66C0-73B1-7D95-E723F0B5F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877E8-879E-381D-33EF-2AB65026F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5C00-EA59-98D1-0BAB-F27A21B60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52A03-DF01-A24C-AF26-2FE80AA21EFF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A28C9-DDEB-AC43-8B30-EB2AC3CC1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76E4B-7B64-AAFA-D6D5-B90EF4F7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CE04-E0B5-3242-A4E2-A51E0F7A8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3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E7C10-5CFC-EF44-469B-030C44E6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F7D76-65D8-88CF-5A09-F2EE2E3A4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AF9C4-9E58-14A1-BD1D-F880610E4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52A03-DF01-A24C-AF26-2FE80AA21EFF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FDF9B-9B11-AEB6-1709-A2BEED5AA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C5A95-B418-8D83-37BE-797DA143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CE04-E0B5-3242-A4E2-A51E0F7A8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2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04758-EF6E-1A00-9C84-00B77689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1FCF9-00F7-66CD-2C50-092FC271D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2D35B-8B28-C9AA-0175-0B452E9F6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083AD-C299-8DAC-4330-9B558DA77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52A03-DF01-A24C-AF26-2FE80AA21EFF}" type="datetimeFigureOut">
              <a:rPr lang="en-US" smtClean="0"/>
              <a:t>5/9/24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A7BFE-05A9-0638-92A4-56EC2D6A1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1DE5C-B3A6-B058-7346-4F3FFE106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CE04-E0B5-3242-A4E2-A51E0F7A8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6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12459-B34F-F0A7-8983-0DC1ED760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F0004-FD08-1CD8-7FC5-29E4DFC5B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4E161-E6BB-EA85-D51D-39EDB3D1C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61D90-3084-4218-D5A0-6EC8A2A40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6DE267-FF2D-A4D7-7735-50F6503BD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5B5FA8-C0AC-4990-AB77-8FE1C2A50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52A03-DF01-A24C-AF26-2FE80AA21EFF}" type="datetimeFigureOut">
              <a:rPr lang="en-US" smtClean="0"/>
              <a:t>5/9/24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49FA8-3425-51EB-4F2E-86B0D35A3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DAF8D1-C252-9031-7DBF-F732FBDD8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CE04-E0B5-3242-A4E2-A51E0F7A8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99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23520-4D5F-D013-7DC2-7CA4D513A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89F6D8-176B-F4BC-CC6A-2D3D02872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52A03-DF01-A24C-AF26-2FE80AA21EFF}" type="datetimeFigureOut">
              <a:rPr lang="en-US" smtClean="0"/>
              <a:t>5/9/24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162CC0-3044-E077-DEA9-7C0CDDE4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C5D96-100E-A39B-8C7A-58510B84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CE04-E0B5-3242-A4E2-A51E0F7A8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0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FAFE7B-DDE8-F92E-09FF-7DF2A41E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52A03-DF01-A24C-AF26-2FE80AA21EFF}" type="datetimeFigureOut">
              <a:rPr lang="en-US" smtClean="0"/>
              <a:t>5/9/24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E098BD-3CF1-EC1E-3437-9286AAD2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075D7-79A6-E576-BAE5-588232CAC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CE04-E0B5-3242-A4E2-A51E0F7A8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80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AB58-1C48-AA97-ABF4-369C1FD0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016AB-4273-2F5B-9F8E-1D743C081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E600F-24E6-B6E6-256A-BACD43B92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86D30-1349-E97E-A067-53931E321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52A03-DF01-A24C-AF26-2FE80AA21EFF}" type="datetimeFigureOut">
              <a:rPr lang="en-US" smtClean="0"/>
              <a:t>5/9/24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FB71FE-4642-4473-C957-BCD75551F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956DE-3B39-7F10-E3E9-4979B8AB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CE04-E0B5-3242-A4E2-A51E0F7A8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4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6E6D6-E731-EA43-5D6A-7985CE0F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D8E3EB-9D13-696B-FD12-85D773930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D403C-5681-F45C-E345-098ED28B0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8E098-E3BC-A804-7B5E-77A25512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52A03-DF01-A24C-AF26-2FE80AA21EFF}" type="datetimeFigureOut">
              <a:rPr lang="en-US" smtClean="0"/>
              <a:t>5/9/24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580E5-F781-60B0-C918-FB5C8F60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BF949-0259-F6AB-4F4E-9F925492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ECE04-E0B5-3242-A4E2-A51E0F7A8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99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37D67-DFE3-E4B2-B2E9-975DD8EC4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66B2B-57D8-9879-679E-3B59FA553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CFBC9-16E1-8E14-3EEA-D9634F0A7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752A03-DF01-A24C-AF26-2FE80AA21EFF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EEDE7-D7E4-CECD-2FD9-77725861A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CB42D-6D8A-210D-A37F-BF9F8423C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5ECE04-E0B5-3242-A4E2-A51E0F7A8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ryan4@uoregon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9000" y="210767"/>
            <a:ext cx="9694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GEOG 4/590: Geospatial Data Science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Code review: Assignment 3 and 4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EEABC8AB-4F32-CC41-D3EF-53C92501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22" y="1688054"/>
            <a:ext cx="5633156" cy="40840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093853-130D-610A-118C-9CD4A263465F}"/>
              </a:ext>
            </a:extLst>
          </p:cNvPr>
          <p:cNvSpPr txBox="1"/>
          <p:nvPr/>
        </p:nvSpPr>
        <p:spPr>
          <a:xfrm>
            <a:off x="0" y="5934670"/>
            <a:ext cx="6810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Email: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sz="1800" u="sng" dirty="0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jryan4@uoregon.edu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Avenir"/>
                <a:ea typeface="Avenir"/>
                <a:cs typeface="Avenir"/>
                <a:sym typeface="Avenir"/>
              </a:rPr>
              <a:t>Office: </a:t>
            </a:r>
            <a:r>
              <a:rPr lang="en-GB" sz="1800" dirty="0">
                <a:latin typeface="Avenir"/>
                <a:ea typeface="Avenir"/>
                <a:cs typeface="Avenir"/>
                <a:sym typeface="Avenir"/>
              </a:rPr>
              <a:t>163A Condon Hall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Office hours: 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Mondays 14:00-16:00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country&#10;&#10;Description automatically generated">
            <a:extLst>
              <a:ext uri="{FF2B5EF4-FFF2-40B4-BE49-F238E27FC236}">
                <a16:creationId xmlns:a16="http://schemas.microsoft.com/office/drawing/2014/main" id="{74FD121F-D0A5-AF0B-6FC3-7F0DA07FD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228" y="0"/>
            <a:ext cx="51807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4F3EC4-7A6B-FB52-B618-573433859A7C}"/>
              </a:ext>
            </a:extLst>
          </p:cNvPr>
          <p:cNvSpPr txBox="1"/>
          <p:nvPr/>
        </p:nvSpPr>
        <p:spPr>
          <a:xfrm>
            <a:off x="262759" y="189186"/>
            <a:ext cx="629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Assignment 3: Task 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2EC11C-FA63-E5D2-039F-E3C839A9AE5C}"/>
              </a:ext>
            </a:extLst>
          </p:cNvPr>
          <p:cNvGrpSpPr/>
          <p:nvPr/>
        </p:nvGrpSpPr>
        <p:grpSpPr>
          <a:xfrm>
            <a:off x="162100" y="1351892"/>
            <a:ext cx="6849128" cy="4807357"/>
            <a:chOff x="2671436" y="189186"/>
            <a:chExt cx="6849128" cy="4807357"/>
          </a:xfrm>
        </p:grpSpPr>
        <p:pic>
          <p:nvPicPr>
            <p:cNvPr id="8" name="Picture 7" descr="A screenshot of a computer code&#10;&#10;Description automatically generated">
              <a:extLst>
                <a:ext uri="{FF2B5EF4-FFF2-40B4-BE49-F238E27FC236}">
                  <a16:creationId xmlns:a16="http://schemas.microsoft.com/office/drawing/2014/main" id="{FC7CC5A4-6518-2281-8FDB-6A8F6AFA7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5555"/>
            <a:stretch/>
          </p:blipFill>
          <p:spPr>
            <a:xfrm>
              <a:off x="2671436" y="3320143"/>
              <a:ext cx="6849128" cy="1676400"/>
            </a:xfrm>
            <a:prstGeom prst="rect">
              <a:avLst/>
            </a:prstGeom>
          </p:spPr>
        </p:pic>
        <p:pic>
          <p:nvPicPr>
            <p:cNvPr id="9" name="Picture 8" descr="A screenshot of a computer code&#10;&#10;Description automatically generated">
              <a:extLst>
                <a:ext uri="{FF2B5EF4-FFF2-40B4-BE49-F238E27FC236}">
                  <a16:creationId xmlns:a16="http://schemas.microsoft.com/office/drawing/2014/main" id="{62FC9DB3-3B2C-9320-230D-2714358E1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1587"/>
            <a:stretch/>
          </p:blipFill>
          <p:spPr>
            <a:xfrm>
              <a:off x="2671436" y="189186"/>
              <a:ext cx="6849128" cy="3320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4F3EC4-7A6B-FB52-B618-573433859A7C}"/>
              </a:ext>
            </a:extLst>
          </p:cNvPr>
          <p:cNvSpPr txBox="1"/>
          <p:nvPr/>
        </p:nvSpPr>
        <p:spPr>
          <a:xfrm>
            <a:off x="262759" y="189186"/>
            <a:ext cx="629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Assignment 3: Task 3</a:t>
            </a: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67CD961-7160-47BE-C664-41447A236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6" y="1371599"/>
            <a:ext cx="7772400" cy="44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5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4F3EC4-7A6B-FB52-B618-573433859A7C}"/>
              </a:ext>
            </a:extLst>
          </p:cNvPr>
          <p:cNvSpPr txBox="1"/>
          <p:nvPr/>
        </p:nvSpPr>
        <p:spPr>
          <a:xfrm>
            <a:off x="262759" y="189186"/>
            <a:ext cx="629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Assignment 3: Task 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50D00A8-6630-2462-2D5E-D616050E510C}"/>
              </a:ext>
            </a:extLst>
          </p:cNvPr>
          <p:cNvGrpSpPr/>
          <p:nvPr/>
        </p:nvGrpSpPr>
        <p:grpSpPr>
          <a:xfrm>
            <a:off x="5040085" y="189186"/>
            <a:ext cx="4963886" cy="6587120"/>
            <a:chOff x="5671457" y="189186"/>
            <a:chExt cx="4963886" cy="6587120"/>
          </a:xfrm>
        </p:grpSpPr>
        <p:pic>
          <p:nvPicPr>
            <p:cNvPr id="4" name="Picture 3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CBD15C39-31A8-9024-F1FB-8D5B8A090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1457" y="189186"/>
              <a:ext cx="4963886" cy="3163580"/>
            </a:xfrm>
            <a:prstGeom prst="rect">
              <a:avLst/>
            </a:prstGeom>
          </p:spPr>
        </p:pic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55FB606-3613-793B-D14A-2BE042111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1457" y="3280060"/>
              <a:ext cx="4963886" cy="34962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17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4F3EC4-7A6B-FB52-B618-573433859A7C}"/>
              </a:ext>
            </a:extLst>
          </p:cNvPr>
          <p:cNvSpPr txBox="1"/>
          <p:nvPr/>
        </p:nvSpPr>
        <p:spPr>
          <a:xfrm>
            <a:off x="262759" y="189186"/>
            <a:ext cx="629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Assignment 4: Task 6e</a:t>
            </a: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9F38F10-8AC1-5565-1B52-48D4F82F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9" y="1058636"/>
            <a:ext cx="6781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7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4F3EC4-7A6B-FB52-B618-573433859A7C}"/>
              </a:ext>
            </a:extLst>
          </p:cNvPr>
          <p:cNvSpPr txBox="1"/>
          <p:nvPr/>
        </p:nvSpPr>
        <p:spPr>
          <a:xfrm>
            <a:off x="262759" y="189186"/>
            <a:ext cx="629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Assignment 4: Task 4</a:t>
            </a:r>
          </a:p>
        </p:txBody>
      </p:sp>
      <p:pic>
        <p:nvPicPr>
          <p:cNvPr id="9" name="Picture 8" descr="A map of the world&#10;&#10;Description automatically generated">
            <a:extLst>
              <a:ext uri="{FF2B5EF4-FFF2-40B4-BE49-F238E27FC236}">
                <a16:creationId xmlns:a16="http://schemas.microsoft.com/office/drawing/2014/main" id="{5924B908-CACA-8D9F-4589-5E89CA271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091" y="0"/>
            <a:ext cx="6982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9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4F3EC4-7A6B-FB52-B618-573433859A7C}"/>
              </a:ext>
            </a:extLst>
          </p:cNvPr>
          <p:cNvSpPr txBox="1"/>
          <p:nvPr/>
        </p:nvSpPr>
        <p:spPr>
          <a:xfrm>
            <a:off x="262759" y="189186"/>
            <a:ext cx="629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Assignment 4: Task 4</a:t>
            </a:r>
          </a:p>
        </p:txBody>
      </p:sp>
      <p:pic>
        <p:nvPicPr>
          <p:cNvPr id="3" name="Picture 2" descr="A map of different colored areas&#10;&#10;Description automatically generated">
            <a:extLst>
              <a:ext uri="{FF2B5EF4-FFF2-40B4-BE49-F238E27FC236}">
                <a16:creationId xmlns:a16="http://schemas.microsoft.com/office/drawing/2014/main" id="{D6152568-7FDF-C966-0B0E-1AB4DA620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7772400" cy="542727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B63E4BC-8066-4689-A700-9BFC4D3FF16C}"/>
              </a:ext>
            </a:extLst>
          </p:cNvPr>
          <p:cNvGrpSpPr/>
          <p:nvPr/>
        </p:nvGrpSpPr>
        <p:grpSpPr>
          <a:xfrm>
            <a:off x="0" y="3582714"/>
            <a:ext cx="6345271" cy="3086100"/>
            <a:chOff x="0" y="2955471"/>
            <a:chExt cx="6345271" cy="30861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1BE1DD4-4993-DBCB-EE41-320A241D78C1}"/>
                </a:ext>
              </a:extLst>
            </p:cNvPr>
            <p:cNvGrpSpPr/>
            <p:nvPr/>
          </p:nvGrpSpPr>
          <p:grpSpPr>
            <a:xfrm>
              <a:off x="0" y="2955471"/>
              <a:ext cx="6295696" cy="2171700"/>
              <a:chOff x="1930400" y="679449"/>
              <a:chExt cx="7772400" cy="2543631"/>
            </a:xfrm>
          </p:grpSpPr>
          <p:pic>
            <p:nvPicPr>
              <p:cNvPr id="5" name="Picture 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9AA2AD3E-9138-94A1-39F6-F1F4F6801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92637"/>
              <a:stretch/>
            </p:blipFill>
            <p:spPr>
              <a:xfrm>
                <a:off x="1930400" y="2845344"/>
                <a:ext cx="7772400" cy="377736"/>
              </a:xfrm>
              <a:prstGeom prst="rect">
                <a:avLst/>
              </a:prstGeom>
            </p:spPr>
          </p:pic>
          <p:pic>
            <p:nvPicPr>
              <p:cNvPr id="7" name="Picture 6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A1EF9DD8-D4B4-AF14-C125-6727668A52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56590"/>
              <a:stretch/>
            </p:blipFill>
            <p:spPr>
              <a:xfrm>
                <a:off x="1930400" y="679449"/>
                <a:ext cx="7772400" cy="2227037"/>
              </a:xfrm>
              <a:prstGeom prst="rect">
                <a:avLst/>
              </a:prstGeom>
            </p:spPr>
          </p:pic>
        </p:grpSp>
        <p:pic>
          <p:nvPicPr>
            <p:cNvPr id="11" name="Picture 1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2CE2F50-86FC-320C-1788-4BC7E17234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9519"/>
            <a:stretch/>
          </p:blipFill>
          <p:spPr>
            <a:xfrm>
              <a:off x="43089" y="5126549"/>
              <a:ext cx="6302182" cy="915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959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4F3EC4-7A6B-FB52-B618-573433859A7C}"/>
              </a:ext>
            </a:extLst>
          </p:cNvPr>
          <p:cNvSpPr txBox="1"/>
          <p:nvPr/>
        </p:nvSpPr>
        <p:spPr>
          <a:xfrm>
            <a:off x="262759" y="189186"/>
            <a:ext cx="629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Assignment 4: Task 4</a:t>
            </a:r>
          </a:p>
        </p:txBody>
      </p:sp>
      <p:pic>
        <p:nvPicPr>
          <p:cNvPr id="13" name="Picture 12" descr="A screenshot of a white background with black text&#10;&#10;Description automatically generated">
            <a:extLst>
              <a:ext uri="{FF2B5EF4-FFF2-40B4-BE49-F238E27FC236}">
                <a16:creationId xmlns:a16="http://schemas.microsoft.com/office/drawing/2014/main" id="{B01BE9BA-8E29-FC12-036D-1A93D379B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4384"/>
            <a:ext cx="5906407" cy="2993437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BA1127A1-D1B7-76ED-C94E-877695FC4B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08"/>
          <a:stretch/>
        </p:blipFill>
        <p:spPr>
          <a:xfrm>
            <a:off x="164788" y="3315535"/>
            <a:ext cx="11132283" cy="21599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F78B03-F303-8A21-0C8B-BB534942E939}"/>
              </a:ext>
            </a:extLst>
          </p:cNvPr>
          <p:cNvSpPr txBox="1"/>
          <p:nvPr/>
        </p:nvSpPr>
        <p:spPr>
          <a:xfrm>
            <a:off x="262759" y="63842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https://</a:t>
            </a:r>
            <a:r>
              <a:rPr lang="en-US" dirty="0" err="1">
                <a:latin typeface="Avenir Book" panose="02000503020000020003" pitchFamily="2" charset="0"/>
              </a:rPr>
              <a:t>matplotlib.org</a:t>
            </a:r>
            <a:r>
              <a:rPr lang="en-US" dirty="0">
                <a:latin typeface="Avenir Book" panose="02000503020000020003" pitchFamily="2" charset="0"/>
              </a:rPr>
              <a:t>/3.1.1/tutorials/colors/</a:t>
            </a:r>
            <a:r>
              <a:rPr lang="en-US" dirty="0" err="1">
                <a:latin typeface="Avenir Book" panose="02000503020000020003" pitchFamily="2" charset="0"/>
              </a:rPr>
              <a:t>colors.html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76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4F3EC4-7A6B-FB52-B618-573433859A7C}"/>
              </a:ext>
            </a:extLst>
          </p:cNvPr>
          <p:cNvSpPr txBox="1"/>
          <p:nvPr/>
        </p:nvSpPr>
        <p:spPr>
          <a:xfrm>
            <a:off x="262759" y="189186"/>
            <a:ext cx="6295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Book" panose="02000503020000020003" pitchFamily="2" charset="0"/>
              </a:rPr>
              <a:t>Assignment 4: Task 4</a:t>
            </a:r>
          </a:p>
        </p:txBody>
      </p:sp>
      <p:pic>
        <p:nvPicPr>
          <p:cNvPr id="9" name="Picture 8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9DF718F6-DA9C-DC2C-CA90-1412F5EDC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09653"/>
            <a:ext cx="7772400" cy="3848347"/>
          </a:xfrm>
          <a:prstGeom prst="rect">
            <a:avLst/>
          </a:prstGeom>
        </p:spPr>
      </p:pic>
      <p:pic>
        <p:nvPicPr>
          <p:cNvPr id="13" name="Picture 12" descr="A screenshot of a white background with black text&#10;&#10;Description automatically generated">
            <a:extLst>
              <a:ext uri="{FF2B5EF4-FFF2-40B4-BE49-F238E27FC236}">
                <a16:creationId xmlns:a16="http://schemas.microsoft.com/office/drawing/2014/main" id="{B01BE9BA-8E29-FC12-036D-1A93D379B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4384"/>
            <a:ext cx="5906407" cy="299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23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230</Words>
  <Application>Microsoft Macintosh PowerPoint</Application>
  <PresentationFormat>Widescreen</PresentationFormat>
  <Paragraphs>22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Aptos Display</vt:lpstr>
      <vt:lpstr>Arial</vt:lpstr>
      <vt:lpstr>Avenir</vt:lpstr>
      <vt:lpstr>Avenir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Ryan</dc:creator>
  <cp:lastModifiedBy>Johnny Ryan</cp:lastModifiedBy>
  <cp:revision>3</cp:revision>
  <dcterms:created xsi:type="dcterms:W3CDTF">2024-05-09T15:04:36Z</dcterms:created>
  <dcterms:modified xsi:type="dcterms:W3CDTF">2024-05-09T15:37:40Z</dcterms:modified>
</cp:coreProperties>
</file>